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82" r:id="rId4"/>
    <p:sldId id="275" r:id="rId5"/>
    <p:sldId id="259" r:id="rId6"/>
    <p:sldId id="260" r:id="rId7"/>
    <p:sldId id="262" r:id="rId8"/>
    <p:sldId id="273" r:id="rId9"/>
    <p:sldId id="264" r:id="rId10"/>
    <p:sldId id="268" r:id="rId11"/>
    <p:sldId id="267" r:id="rId12"/>
    <p:sldId id="279" r:id="rId13"/>
    <p:sldId id="280" r:id="rId14"/>
    <p:sldId id="281" r:id="rId15"/>
    <p:sldId id="274" r:id="rId16"/>
    <p:sldId id="276" r:id="rId17"/>
    <p:sldId id="27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8" d="100"/>
          <a:sy n="48" d="100"/>
        </p:scale>
        <p:origin x="-2016" y="-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B1E2-B357-4FA4-B50F-AC24A0DA0279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A568-04A0-4AD9-B627-685A5233EB85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B1E2-B357-4FA4-B50F-AC24A0DA0279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A568-04A0-4AD9-B627-685A5233EB85}" type="slidenum">
              <a:rPr lang="en-IE" smtClean="0"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B1E2-B357-4FA4-B50F-AC24A0DA0279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A568-04A0-4AD9-B627-685A5233EB85}" type="slidenum">
              <a:rPr lang="en-IE" smtClean="0"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B1E2-B357-4FA4-B50F-AC24A0DA0279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A568-04A0-4AD9-B627-685A5233EB85}" type="slidenum">
              <a:rPr lang="en-IE" smtClean="0"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B1E2-B357-4FA4-B50F-AC24A0DA0279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9AEFA568-04A0-4AD9-B627-685A5233EB85}" type="slidenum">
              <a:rPr lang="en-IE" smtClean="0"/>
              <a:t>‹#›</a:t>
            </a:fld>
            <a:endParaRPr lang="en-IE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B1E2-B357-4FA4-B50F-AC24A0DA0279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A568-04A0-4AD9-B627-685A5233EB85}" type="slidenum">
              <a:rPr lang="en-IE" smtClean="0"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B1E2-B357-4FA4-B50F-AC24A0DA0279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A568-04A0-4AD9-B627-685A5233EB85}" type="slidenum">
              <a:rPr lang="en-IE" smtClean="0"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B1E2-B357-4FA4-B50F-AC24A0DA0279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A568-04A0-4AD9-B627-685A5233EB85}" type="slidenum">
              <a:rPr lang="en-IE" smtClean="0"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B1E2-B357-4FA4-B50F-AC24A0DA0279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A568-04A0-4AD9-B627-685A5233EB85}" type="slidenum">
              <a:rPr lang="en-IE" smtClean="0"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B1E2-B357-4FA4-B50F-AC24A0DA0279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A568-04A0-4AD9-B627-685A5233EB85}" type="slidenum">
              <a:rPr lang="en-IE" smtClean="0"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9B1E2-B357-4FA4-B50F-AC24A0DA0279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FA568-04A0-4AD9-B627-685A5233EB85}" type="slidenum">
              <a:rPr lang="en-IE" smtClean="0"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569B1E2-B357-4FA4-B50F-AC24A0DA0279}" type="datetimeFigureOut">
              <a:rPr lang="en-IE" smtClean="0"/>
              <a:t>13/02/2019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AEFA568-04A0-4AD9-B627-685A5233EB85}" type="slidenum">
              <a:rPr lang="en-IE" smtClean="0"/>
              <a:t>‹#›</a:t>
            </a:fld>
            <a:endParaRPr lang="en-IE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457200" y="4941168"/>
            <a:ext cx="8363272" cy="1512168"/>
          </a:xfrm>
        </p:spPr>
        <p:txBody>
          <a:bodyPr>
            <a:noAutofit/>
          </a:bodyPr>
          <a:lstStyle/>
          <a:p>
            <a:pPr marL="137160" indent="0" algn="ctr">
              <a:buNone/>
            </a:pPr>
            <a:r>
              <a:rPr lang="en-US" sz="4400" dirty="0" smtClean="0"/>
              <a:t>Club player</a:t>
            </a:r>
          </a:p>
          <a:p>
            <a:pPr marL="137160" indent="0" algn="ctr">
              <a:buNone/>
            </a:pPr>
            <a:r>
              <a:rPr lang="en-US" sz="4400" dirty="0" smtClean="0"/>
              <a:t> </a:t>
            </a:r>
            <a:r>
              <a:rPr lang="en-US" sz="4400" dirty="0" smtClean="0"/>
              <a:t>development </a:t>
            </a:r>
            <a:r>
              <a:rPr lang="en-US" sz="4400" dirty="0"/>
              <a:t>p</a:t>
            </a:r>
            <a:r>
              <a:rPr lang="en-US" sz="4400" dirty="0" smtClean="0"/>
              <a:t>athway</a:t>
            </a:r>
            <a:endParaRPr lang="en-IE" sz="4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Autofit/>
          </a:bodyPr>
          <a:lstStyle/>
          <a:p>
            <a:r>
              <a:rPr lang="en-IE" sz="4400" dirty="0" smtClean="0">
                <a:latin typeface="+mn-lt"/>
              </a:rPr>
              <a:t>FR CASEYS</a:t>
            </a:r>
            <a:br>
              <a:rPr lang="en-IE" sz="4400" dirty="0" smtClean="0">
                <a:latin typeface="+mn-lt"/>
              </a:rPr>
            </a:br>
            <a:r>
              <a:rPr lang="en-IE" sz="4400" dirty="0" smtClean="0">
                <a:latin typeface="+mn-lt"/>
              </a:rPr>
              <a:t> </a:t>
            </a:r>
            <a:r>
              <a:rPr lang="en-IE" sz="4400" dirty="0" smtClean="0">
                <a:latin typeface="+mn-lt"/>
              </a:rPr>
              <a:t>COACHING STRUCTURES</a:t>
            </a:r>
            <a:endParaRPr lang="en-IE" sz="4400" dirty="0">
              <a:latin typeface="+mn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4968552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180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800" dirty="0" smtClean="0">
                <a:latin typeface="+mn-lt"/>
              </a:rPr>
              <a:t>Under 8’s</a:t>
            </a:r>
            <a:endParaRPr lang="en-IE" sz="48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IE" dirty="0"/>
              <a:t>Physical Literacy</a:t>
            </a:r>
          </a:p>
          <a:p>
            <a:pPr marL="137160" indent="0">
              <a:buNone/>
            </a:pPr>
            <a:r>
              <a:rPr lang="en-IE" dirty="0" smtClean="0">
                <a:solidFill>
                  <a:srgbClr val="FF0000"/>
                </a:solidFill>
              </a:rPr>
              <a:t>  </a:t>
            </a:r>
            <a:r>
              <a:rPr lang="en-IE" dirty="0">
                <a:solidFill>
                  <a:srgbClr val="FF0000"/>
                </a:solidFill>
              </a:rPr>
              <a:t>A.B.C. </a:t>
            </a:r>
            <a:r>
              <a:rPr lang="en-IE" dirty="0" smtClean="0">
                <a:solidFill>
                  <a:srgbClr val="FF0000"/>
                </a:solidFill>
              </a:rPr>
              <a:t>    </a:t>
            </a:r>
            <a:r>
              <a:rPr lang="en-IE" dirty="0">
                <a:solidFill>
                  <a:srgbClr val="FF0000"/>
                </a:solidFill>
              </a:rPr>
              <a:t>R.J.C. </a:t>
            </a:r>
          </a:p>
          <a:p>
            <a:pPr marL="137160" indent="0">
              <a:buNone/>
            </a:pPr>
            <a:endParaRPr lang="en-IE" dirty="0" smtClean="0"/>
          </a:p>
          <a:p>
            <a:pPr marL="137160" indent="0">
              <a:buNone/>
            </a:pPr>
            <a:endParaRPr lang="en-IE" dirty="0"/>
          </a:p>
          <a:p>
            <a:pPr marL="137160" indent="0">
              <a:buNone/>
            </a:pPr>
            <a:r>
              <a:rPr lang="en-IE" dirty="0" smtClean="0"/>
              <a:t>Pick Up L &amp; R</a:t>
            </a:r>
          </a:p>
          <a:p>
            <a:pPr marL="137160" indent="0">
              <a:buNone/>
            </a:pPr>
            <a:r>
              <a:rPr lang="en-IE" dirty="0" smtClean="0"/>
              <a:t>Body Catch</a:t>
            </a:r>
          </a:p>
          <a:p>
            <a:pPr marL="137160" indent="0">
              <a:buNone/>
            </a:pPr>
            <a:r>
              <a:rPr lang="en-IE" dirty="0" smtClean="0"/>
              <a:t>Low Catch</a:t>
            </a:r>
          </a:p>
          <a:p>
            <a:pPr marL="137160" indent="0">
              <a:buNone/>
            </a:pPr>
            <a:r>
              <a:rPr lang="en-IE" dirty="0" smtClean="0"/>
              <a:t>High Catch</a:t>
            </a:r>
          </a:p>
          <a:p>
            <a:pPr marL="137160" indent="0">
              <a:buNone/>
            </a:pP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IE" dirty="0" smtClean="0"/>
              <a:t>Punt Kick  L &amp; R</a:t>
            </a:r>
          </a:p>
          <a:p>
            <a:pPr marL="137160" indent="0">
              <a:buNone/>
            </a:pPr>
            <a:r>
              <a:rPr lang="en-IE" dirty="0" smtClean="0"/>
              <a:t>Hook Kick L &amp; R</a:t>
            </a:r>
          </a:p>
          <a:p>
            <a:pPr marL="137160" indent="0">
              <a:buNone/>
            </a:pPr>
            <a:r>
              <a:rPr lang="en-IE" dirty="0" smtClean="0"/>
              <a:t>Hand pass L &amp; R</a:t>
            </a:r>
          </a:p>
          <a:p>
            <a:pPr marL="137160" indent="0">
              <a:buNone/>
            </a:pPr>
            <a:r>
              <a:rPr lang="en-IE" dirty="0" smtClean="0"/>
              <a:t>Solo L &amp; R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617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800" dirty="0" smtClean="0">
                <a:latin typeface="+mn-lt"/>
              </a:rPr>
              <a:t>Under 10’s</a:t>
            </a:r>
            <a:endParaRPr lang="en-IE" sz="48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en-IE" dirty="0"/>
              <a:t>Physical Literacy</a:t>
            </a:r>
          </a:p>
          <a:p>
            <a:pPr marL="137160" indent="0">
              <a:buNone/>
            </a:pPr>
            <a:r>
              <a:rPr lang="en-IE" dirty="0" smtClean="0">
                <a:solidFill>
                  <a:srgbClr val="FF0000"/>
                </a:solidFill>
              </a:rPr>
              <a:t>  </a:t>
            </a:r>
            <a:r>
              <a:rPr lang="en-IE" dirty="0">
                <a:solidFill>
                  <a:srgbClr val="FF0000"/>
                </a:solidFill>
              </a:rPr>
              <a:t>A.B.C.   </a:t>
            </a:r>
            <a:r>
              <a:rPr lang="en-IE" dirty="0" smtClean="0">
                <a:solidFill>
                  <a:srgbClr val="FF0000"/>
                </a:solidFill>
              </a:rPr>
              <a:t>  </a:t>
            </a:r>
            <a:r>
              <a:rPr lang="en-IE" dirty="0">
                <a:solidFill>
                  <a:srgbClr val="FF0000"/>
                </a:solidFill>
              </a:rPr>
              <a:t>R.J.C.  </a:t>
            </a:r>
          </a:p>
          <a:p>
            <a:pPr marL="137160" indent="0">
              <a:buNone/>
            </a:pPr>
            <a:endParaRPr lang="en-IE" dirty="0"/>
          </a:p>
          <a:p>
            <a:pPr marL="137160" indent="0">
              <a:buNone/>
            </a:pPr>
            <a:endParaRPr lang="en-IE" dirty="0"/>
          </a:p>
          <a:p>
            <a:pPr marL="137160" indent="0">
              <a:buNone/>
            </a:pPr>
            <a:r>
              <a:rPr lang="en-IE" dirty="0"/>
              <a:t>Pick Up L &amp; R</a:t>
            </a:r>
          </a:p>
          <a:p>
            <a:pPr marL="137160" indent="0">
              <a:buNone/>
            </a:pPr>
            <a:r>
              <a:rPr lang="en-IE" dirty="0"/>
              <a:t>Body </a:t>
            </a:r>
            <a:r>
              <a:rPr lang="en-IE" dirty="0" smtClean="0"/>
              <a:t>Catch</a:t>
            </a:r>
          </a:p>
          <a:p>
            <a:pPr marL="137160" indent="0">
              <a:buNone/>
            </a:pPr>
            <a:r>
              <a:rPr lang="en-IE" dirty="0" smtClean="0"/>
              <a:t>Low Catch</a:t>
            </a:r>
            <a:endParaRPr lang="en-IE" dirty="0"/>
          </a:p>
          <a:p>
            <a:pPr marL="137160" indent="0">
              <a:buNone/>
            </a:pPr>
            <a:r>
              <a:rPr lang="en-IE" dirty="0"/>
              <a:t>High </a:t>
            </a:r>
            <a:r>
              <a:rPr lang="en-IE" dirty="0" smtClean="0"/>
              <a:t>Catch</a:t>
            </a:r>
          </a:p>
          <a:p>
            <a:pPr marL="137160" indent="0">
              <a:buNone/>
            </a:pPr>
            <a:endParaRPr lang="en-IE" dirty="0"/>
          </a:p>
          <a:p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en-IE" dirty="0"/>
              <a:t>Punt Kick  L &amp; R</a:t>
            </a:r>
          </a:p>
          <a:p>
            <a:pPr marL="137160" indent="0">
              <a:buNone/>
            </a:pPr>
            <a:r>
              <a:rPr lang="en-IE" dirty="0"/>
              <a:t>Hook Kick L &amp; R</a:t>
            </a:r>
          </a:p>
          <a:p>
            <a:pPr marL="137160" indent="0">
              <a:buNone/>
            </a:pPr>
            <a:r>
              <a:rPr lang="en-IE" dirty="0"/>
              <a:t>Hand pass L &amp; R</a:t>
            </a:r>
          </a:p>
          <a:p>
            <a:pPr marL="137160" indent="0">
              <a:buNone/>
            </a:pPr>
            <a:r>
              <a:rPr lang="en-IE" dirty="0"/>
              <a:t>Solo L &amp; R</a:t>
            </a:r>
          </a:p>
          <a:p>
            <a:endParaRPr lang="en-IE" dirty="0" smtClean="0"/>
          </a:p>
          <a:p>
            <a:pPr marL="137160" indent="0">
              <a:buNone/>
            </a:pPr>
            <a:r>
              <a:rPr lang="en-IE" dirty="0" smtClean="0"/>
              <a:t>Block-down</a:t>
            </a:r>
          </a:p>
          <a:p>
            <a:pPr marL="137160" indent="0">
              <a:buNone/>
            </a:pPr>
            <a:r>
              <a:rPr lang="en-IE" dirty="0" smtClean="0"/>
              <a:t>Side-step</a:t>
            </a:r>
          </a:p>
          <a:p>
            <a:pPr marL="137160" indent="0">
              <a:buNone/>
            </a:pPr>
            <a:r>
              <a:rPr lang="en-IE" dirty="0" smtClean="0"/>
              <a:t>Near </a:t>
            </a:r>
            <a:r>
              <a:rPr lang="en-IE" dirty="0"/>
              <a:t>h</a:t>
            </a:r>
            <a:r>
              <a:rPr lang="en-IE" dirty="0" smtClean="0"/>
              <a:t>and tackle</a:t>
            </a:r>
          </a:p>
          <a:p>
            <a:pPr marL="137160" indent="0">
              <a:buNone/>
            </a:pPr>
            <a:r>
              <a:rPr lang="en-IE" dirty="0" smtClean="0"/>
              <a:t>Shadow</a:t>
            </a:r>
          </a:p>
          <a:p>
            <a:pPr marL="137160" indent="0">
              <a:buNone/>
            </a:pPr>
            <a:endParaRPr lang="en-IE" dirty="0"/>
          </a:p>
          <a:p>
            <a:pPr marL="137160" indent="0">
              <a:buNone/>
            </a:pPr>
            <a:r>
              <a:rPr lang="en-IE" dirty="0" smtClean="0"/>
              <a:t>Defending</a:t>
            </a:r>
          </a:p>
          <a:p>
            <a:pPr marL="137160" indent="0">
              <a:buNone/>
            </a:pPr>
            <a:r>
              <a:rPr lang="en-IE" dirty="0" smtClean="0"/>
              <a:t>Attacking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617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800" dirty="0" smtClean="0">
                <a:latin typeface="+mn-lt"/>
              </a:rPr>
              <a:t>Under 12’s</a:t>
            </a:r>
            <a:endParaRPr lang="en-IE" sz="48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en-IE" b="1" dirty="0"/>
              <a:t>Evaluate and Improve Technical </a:t>
            </a:r>
            <a:r>
              <a:rPr lang="en-IE" b="1" dirty="0" smtClean="0"/>
              <a:t>Skills</a:t>
            </a:r>
          </a:p>
          <a:p>
            <a:pPr marL="137160" indent="0" algn="ctr">
              <a:buNone/>
            </a:pPr>
            <a:endParaRPr lang="en-IE" b="1" dirty="0" smtClean="0"/>
          </a:p>
          <a:p>
            <a:pPr marL="137160" indent="0" algn="ctr">
              <a:buNone/>
            </a:pPr>
            <a:r>
              <a:rPr lang="en-IE" b="1" dirty="0" smtClean="0"/>
              <a:t>Movement Skills</a:t>
            </a:r>
          </a:p>
          <a:p>
            <a:pPr marL="137160" indent="0" algn="ctr">
              <a:buNone/>
            </a:pPr>
            <a:endParaRPr lang="en-IE" b="1" dirty="0" smtClean="0"/>
          </a:p>
          <a:p>
            <a:pPr marL="137160" indent="0" algn="ctr">
              <a:buNone/>
            </a:pPr>
            <a:r>
              <a:rPr lang="en-IE" b="1" dirty="0" smtClean="0"/>
              <a:t>Defending </a:t>
            </a:r>
            <a:r>
              <a:rPr lang="en-IE" b="1" dirty="0"/>
              <a:t>– Individual </a:t>
            </a:r>
            <a:r>
              <a:rPr lang="en-IE" b="1" dirty="0" smtClean="0"/>
              <a:t>Defending</a:t>
            </a:r>
          </a:p>
          <a:p>
            <a:pPr marL="137160" lvl="0" indent="0" algn="ctr">
              <a:buNone/>
            </a:pPr>
            <a:endParaRPr lang="en-IE" b="1" dirty="0" smtClean="0"/>
          </a:p>
          <a:p>
            <a:pPr marL="137160" lvl="0" indent="0" algn="ctr">
              <a:buNone/>
            </a:pPr>
            <a:r>
              <a:rPr lang="en-IE" b="1" dirty="0" smtClean="0"/>
              <a:t>Attacking </a:t>
            </a:r>
            <a:r>
              <a:rPr lang="en-IE" b="1" dirty="0"/>
              <a:t>– Individual </a:t>
            </a:r>
            <a:r>
              <a:rPr lang="en-IE" b="1" dirty="0" smtClean="0"/>
              <a:t>Attacking</a:t>
            </a:r>
          </a:p>
          <a:p>
            <a:pPr marL="137160" lvl="0" indent="0" algn="ctr">
              <a:buNone/>
            </a:pPr>
            <a:endParaRPr lang="en-IE" b="1" dirty="0" smtClean="0"/>
          </a:p>
          <a:p>
            <a:pPr marL="137160" lvl="0" indent="0" algn="ctr">
              <a:buNone/>
            </a:pPr>
            <a:r>
              <a:rPr lang="en-IE" b="1" dirty="0" smtClean="0"/>
              <a:t>Decision Making</a:t>
            </a:r>
            <a:r>
              <a:rPr lang="en-IE" dirty="0"/>
              <a:t> </a:t>
            </a:r>
            <a:r>
              <a:rPr lang="en-IE" b="1" dirty="0" smtClean="0"/>
              <a:t>– through </a:t>
            </a:r>
            <a:r>
              <a:rPr lang="en-IE" b="1" dirty="0"/>
              <a:t>Conditioned Games</a:t>
            </a:r>
            <a:endParaRPr lang="en-IE" dirty="0"/>
          </a:p>
          <a:p>
            <a:pPr marL="137160" lvl="0" indent="0">
              <a:buNone/>
            </a:pPr>
            <a:endParaRPr lang="en-IE" dirty="0"/>
          </a:p>
          <a:p>
            <a:pPr marL="137160" indent="0">
              <a:buNone/>
            </a:pP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5419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800" dirty="0" smtClean="0">
                <a:latin typeface="+mn-lt"/>
              </a:rPr>
              <a:t>Under 14’s</a:t>
            </a:r>
            <a:endParaRPr lang="en-IE" sz="48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62500" lnSpcReduction="20000"/>
          </a:bodyPr>
          <a:lstStyle/>
          <a:p>
            <a:pPr marL="137160" indent="0" algn="ctr">
              <a:buNone/>
            </a:pPr>
            <a:r>
              <a:rPr lang="en-IE" b="1" dirty="0" smtClean="0"/>
              <a:t>Technical Skills</a:t>
            </a:r>
          </a:p>
          <a:p>
            <a:pPr marL="137160" indent="0" algn="ctr">
              <a:buNone/>
            </a:pPr>
            <a:endParaRPr lang="en-IE" b="1" dirty="0" smtClean="0"/>
          </a:p>
          <a:p>
            <a:pPr marL="137160" indent="0" algn="ctr">
              <a:buNone/>
            </a:pPr>
            <a:r>
              <a:rPr lang="en-IE" b="1" dirty="0" smtClean="0"/>
              <a:t>Movement </a:t>
            </a:r>
            <a:r>
              <a:rPr lang="en-IE" b="1" dirty="0"/>
              <a:t>Technique</a:t>
            </a:r>
            <a:endParaRPr lang="en-IE" b="1" dirty="0" smtClean="0"/>
          </a:p>
          <a:p>
            <a:pPr marL="137160" indent="0" algn="ctr">
              <a:buNone/>
            </a:pPr>
            <a:endParaRPr lang="en-IE" b="1" dirty="0" smtClean="0"/>
          </a:p>
          <a:p>
            <a:pPr marL="137160" indent="0" algn="ctr">
              <a:buNone/>
            </a:pPr>
            <a:r>
              <a:rPr lang="en-IE" b="1" dirty="0" smtClean="0"/>
              <a:t>Defending </a:t>
            </a:r>
            <a:r>
              <a:rPr lang="en-IE" b="1" dirty="0"/>
              <a:t>– Individual </a:t>
            </a:r>
            <a:r>
              <a:rPr lang="en-IE" b="1" dirty="0" smtClean="0"/>
              <a:t>Defending</a:t>
            </a:r>
          </a:p>
          <a:p>
            <a:pPr marL="137160" lvl="0" indent="0" algn="ctr">
              <a:buNone/>
            </a:pPr>
            <a:endParaRPr lang="en-IE" b="1" dirty="0" smtClean="0"/>
          </a:p>
          <a:p>
            <a:pPr marL="137160" lvl="0" indent="0" algn="ctr">
              <a:buNone/>
            </a:pPr>
            <a:r>
              <a:rPr lang="en-IE" b="1" dirty="0" smtClean="0"/>
              <a:t>Attacking </a:t>
            </a:r>
            <a:r>
              <a:rPr lang="en-IE" b="1" dirty="0"/>
              <a:t>– Individual </a:t>
            </a:r>
            <a:r>
              <a:rPr lang="en-IE" b="1" dirty="0" smtClean="0"/>
              <a:t>Attacking</a:t>
            </a:r>
          </a:p>
          <a:p>
            <a:pPr marL="137160" indent="0" algn="ctr">
              <a:buNone/>
            </a:pPr>
            <a:endParaRPr lang="en-IE" b="1" dirty="0" smtClean="0"/>
          </a:p>
          <a:p>
            <a:pPr marL="137160" indent="0" algn="ctr">
              <a:buNone/>
            </a:pPr>
            <a:r>
              <a:rPr lang="en-IE" b="1" dirty="0" smtClean="0"/>
              <a:t>Team </a:t>
            </a:r>
            <a:r>
              <a:rPr lang="en-IE" b="1" dirty="0"/>
              <a:t>Defending/Attacking</a:t>
            </a:r>
            <a:endParaRPr lang="en-IE" dirty="0"/>
          </a:p>
          <a:p>
            <a:pPr marL="137160" lvl="0" indent="0" algn="ctr">
              <a:buNone/>
            </a:pPr>
            <a:endParaRPr lang="en-IE" b="1" dirty="0" smtClean="0"/>
          </a:p>
          <a:p>
            <a:pPr marL="137160" lvl="0" indent="0" algn="ctr">
              <a:buNone/>
            </a:pPr>
            <a:r>
              <a:rPr lang="en-IE" b="1" dirty="0" smtClean="0"/>
              <a:t>Decision Making</a:t>
            </a:r>
            <a:r>
              <a:rPr lang="en-IE" dirty="0"/>
              <a:t> </a:t>
            </a:r>
            <a:r>
              <a:rPr lang="en-IE" b="1" dirty="0" smtClean="0"/>
              <a:t>– through </a:t>
            </a:r>
            <a:r>
              <a:rPr lang="en-IE" b="1" dirty="0"/>
              <a:t>Conditioned </a:t>
            </a:r>
            <a:r>
              <a:rPr lang="en-IE" b="1" dirty="0" smtClean="0"/>
              <a:t>Games</a:t>
            </a:r>
          </a:p>
          <a:p>
            <a:pPr marL="137160" lvl="0" indent="0" algn="ctr">
              <a:buNone/>
            </a:pPr>
            <a:endParaRPr lang="en-IE" b="1" dirty="0" smtClean="0"/>
          </a:p>
          <a:p>
            <a:pPr marL="137160" lvl="0" indent="0" algn="ctr">
              <a:buNone/>
            </a:pPr>
            <a:r>
              <a:rPr lang="en-IE" b="1" dirty="0" smtClean="0"/>
              <a:t>Strength &amp; Conditioning Programme</a:t>
            </a:r>
          </a:p>
          <a:p>
            <a:pPr marL="137160" indent="0" algn="ctr">
              <a:buNone/>
            </a:pPr>
            <a:endParaRPr lang="en-GB" b="1" u="sng" dirty="0" smtClean="0"/>
          </a:p>
          <a:p>
            <a:pPr marL="137160" indent="0" algn="ctr">
              <a:buNone/>
            </a:pPr>
            <a:r>
              <a:rPr lang="en-GB" b="1" dirty="0" smtClean="0"/>
              <a:t>Speed </a:t>
            </a:r>
            <a:r>
              <a:rPr lang="en-GB" b="1" dirty="0"/>
              <a:t>and Agility Training Techniques.</a:t>
            </a:r>
            <a:endParaRPr lang="en-IE" dirty="0"/>
          </a:p>
          <a:p>
            <a:pPr marL="137160" lvl="0" indent="0" algn="ctr">
              <a:buNone/>
            </a:pPr>
            <a:endParaRPr lang="en-IE" b="1" dirty="0" smtClean="0"/>
          </a:p>
          <a:p>
            <a:pPr marL="137160" lvl="0" indent="0" algn="ctr">
              <a:buNone/>
            </a:pPr>
            <a:r>
              <a:rPr lang="en-IE" b="1" dirty="0" smtClean="0"/>
              <a:t>Hydration &amp; Nutrition Information</a:t>
            </a:r>
            <a:endParaRPr lang="en-IE" dirty="0"/>
          </a:p>
          <a:p>
            <a:pPr marL="137160" lvl="0" indent="0">
              <a:buNone/>
            </a:pPr>
            <a:endParaRPr lang="en-IE" dirty="0"/>
          </a:p>
          <a:p>
            <a:pPr marL="137160" indent="0">
              <a:buNone/>
            </a:pP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119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800" dirty="0" smtClean="0">
                <a:latin typeface="+mn-lt"/>
              </a:rPr>
              <a:t>Under 16’s</a:t>
            </a:r>
            <a:endParaRPr lang="en-IE" sz="48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19256" cy="4525963"/>
          </a:xfrm>
        </p:spPr>
        <p:txBody>
          <a:bodyPr>
            <a:normAutofit fontScale="55000" lnSpcReduction="20000"/>
          </a:bodyPr>
          <a:lstStyle/>
          <a:p>
            <a:pPr marL="137160" indent="0" algn="ctr">
              <a:buNone/>
            </a:pPr>
            <a:r>
              <a:rPr lang="en-IE" b="1" dirty="0" smtClean="0"/>
              <a:t>Technical Skills</a:t>
            </a:r>
          </a:p>
          <a:p>
            <a:pPr marL="137160" indent="0" algn="ctr">
              <a:buNone/>
            </a:pPr>
            <a:endParaRPr lang="en-IE" b="1" dirty="0" smtClean="0"/>
          </a:p>
          <a:p>
            <a:pPr marL="137160" indent="0" algn="ctr">
              <a:buNone/>
            </a:pPr>
            <a:r>
              <a:rPr lang="en-IE" b="1" dirty="0" smtClean="0"/>
              <a:t>Movement </a:t>
            </a:r>
            <a:r>
              <a:rPr lang="en-IE" b="1" dirty="0"/>
              <a:t>Technique</a:t>
            </a:r>
            <a:endParaRPr lang="en-IE" b="1" dirty="0" smtClean="0"/>
          </a:p>
          <a:p>
            <a:pPr marL="137160" indent="0" algn="ctr">
              <a:buNone/>
            </a:pPr>
            <a:endParaRPr lang="en-IE" b="1" dirty="0" smtClean="0"/>
          </a:p>
          <a:p>
            <a:pPr marL="137160" indent="0" algn="ctr">
              <a:buNone/>
            </a:pPr>
            <a:r>
              <a:rPr lang="en-IE" b="1" dirty="0" smtClean="0"/>
              <a:t>Defending </a:t>
            </a:r>
            <a:r>
              <a:rPr lang="en-IE" b="1" dirty="0"/>
              <a:t>– Individual </a:t>
            </a:r>
            <a:r>
              <a:rPr lang="en-IE" b="1" dirty="0" smtClean="0"/>
              <a:t>Defending</a:t>
            </a:r>
          </a:p>
          <a:p>
            <a:pPr marL="137160" lvl="0" indent="0" algn="ctr">
              <a:buNone/>
            </a:pPr>
            <a:endParaRPr lang="en-IE" b="1" dirty="0" smtClean="0"/>
          </a:p>
          <a:p>
            <a:pPr marL="137160" lvl="0" indent="0" algn="ctr">
              <a:buNone/>
            </a:pPr>
            <a:r>
              <a:rPr lang="en-IE" b="1" dirty="0" smtClean="0"/>
              <a:t>Attacking </a:t>
            </a:r>
            <a:r>
              <a:rPr lang="en-IE" b="1" dirty="0"/>
              <a:t>– Individual </a:t>
            </a:r>
            <a:r>
              <a:rPr lang="en-IE" b="1" dirty="0" smtClean="0"/>
              <a:t>Attacking</a:t>
            </a:r>
          </a:p>
          <a:p>
            <a:pPr marL="137160" indent="0" algn="ctr">
              <a:buNone/>
            </a:pPr>
            <a:endParaRPr lang="en-IE" b="1" dirty="0" smtClean="0"/>
          </a:p>
          <a:p>
            <a:pPr marL="137160" indent="0" algn="ctr">
              <a:buNone/>
            </a:pPr>
            <a:r>
              <a:rPr lang="en-IE" b="1" dirty="0" smtClean="0"/>
              <a:t>Team </a:t>
            </a:r>
            <a:r>
              <a:rPr lang="en-IE" b="1" dirty="0"/>
              <a:t>Defending/Attacking</a:t>
            </a:r>
            <a:endParaRPr lang="en-IE" dirty="0"/>
          </a:p>
          <a:p>
            <a:pPr marL="137160" lvl="0" indent="0" algn="ctr">
              <a:buNone/>
            </a:pPr>
            <a:endParaRPr lang="en-IE" b="1" dirty="0" smtClean="0"/>
          </a:p>
          <a:p>
            <a:pPr marL="137160" lvl="0" indent="0" algn="ctr">
              <a:buNone/>
            </a:pPr>
            <a:r>
              <a:rPr lang="en-IE" b="1" dirty="0" smtClean="0"/>
              <a:t>Decision Making</a:t>
            </a:r>
            <a:r>
              <a:rPr lang="en-IE" dirty="0"/>
              <a:t> </a:t>
            </a:r>
            <a:r>
              <a:rPr lang="en-IE" b="1" dirty="0" smtClean="0"/>
              <a:t>– through </a:t>
            </a:r>
            <a:r>
              <a:rPr lang="en-IE" b="1" dirty="0"/>
              <a:t>Conditioned </a:t>
            </a:r>
            <a:r>
              <a:rPr lang="en-IE" b="1" dirty="0" smtClean="0"/>
              <a:t>Games</a:t>
            </a:r>
          </a:p>
          <a:p>
            <a:pPr marL="137160" lvl="0" indent="0" algn="ctr">
              <a:buNone/>
            </a:pPr>
            <a:endParaRPr lang="en-IE" b="1" dirty="0"/>
          </a:p>
          <a:p>
            <a:pPr marL="137160" lvl="0" indent="0" algn="ctr">
              <a:buNone/>
            </a:pPr>
            <a:r>
              <a:rPr lang="en-IE" b="1" dirty="0" smtClean="0"/>
              <a:t>Team play</a:t>
            </a:r>
          </a:p>
          <a:p>
            <a:pPr marL="137160" lvl="0" indent="0" algn="ctr">
              <a:buNone/>
            </a:pPr>
            <a:endParaRPr lang="en-IE" b="1" dirty="0" smtClean="0"/>
          </a:p>
          <a:p>
            <a:pPr marL="137160" lvl="0" indent="0" algn="ctr">
              <a:buNone/>
            </a:pPr>
            <a:r>
              <a:rPr lang="en-IE" b="1" dirty="0" smtClean="0"/>
              <a:t>Strength &amp; Conditioning Programme</a:t>
            </a:r>
          </a:p>
          <a:p>
            <a:pPr marL="137160" indent="0" algn="ctr">
              <a:buNone/>
            </a:pPr>
            <a:endParaRPr lang="en-GB" b="1" u="sng" dirty="0" smtClean="0"/>
          </a:p>
          <a:p>
            <a:pPr marL="137160" indent="0" algn="ctr">
              <a:buNone/>
            </a:pPr>
            <a:r>
              <a:rPr lang="en-GB" b="1" dirty="0" smtClean="0"/>
              <a:t>Speed </a:t>
            </a:r>
            <a:r>
              <a:rPr lang="en-GB" b="1" dirty="0"/>
              <a:t>and Agility Training Techniques.</a:t>
            </a:r>
            <a:endParaRPr lang="en-IE" dirty="0"/>
          </a:p>
          <a:p>
            <a:pPr marL="137160" lvl="0" indent="0" algn="ctr">
              <a:buNone/>
            </a:pPr>
            <a:endParaRPr lang="en-IE" b="1" dirty="0" smtClean="0"/>
          </a:p>
          <a:p>
            <a:pPr marL="137160" lvl="0" indent="0" algn="ctr">
              <a:buNone/>
            </a:pPr>
            <a:r>
              <a:rPr lang="en-IE" b="1" dirty="0" smtClean="0"/>
              <a:t>Hydration &amp; Nutrition Information</a:t>
            </a:r>
            <a:endParaRPr lang="en-IE" dirty="0"/>
          </a:p>
          <a:p>
            <a:pPr marL="137160" lvl="0" indent="0">
              <a:buNone/>
            </a:pPr>
            <a:endParaRPr lang="en-IE" dirty="0"/>
          </a:p>
          <a:p>
            <a:pPr marL="137160" indent="0">
              <a:buNone/>
            </a:pP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5337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>
                <a:latin typeface="+mn-lt"/>
              </a:rPr>
              <a:t>Help for coaches</a:t>
            </a:r>
            <a:endParaRPr lang="en-IE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137160" indent="0" algn="ctr">
              <a:buNone/>
            </a:pPr>
            <a:r>
              <a:rPr lang="en-IE" sz="3200" dirty="0" smtClean="0"/>
              <a:t>G.A.A. learning.ie</a:t>
            </a:r>
          </a:p>
          <a:p>
            <a:pPr marL="137160" indent="0" algn="ctr">
              <a:buNone/>
            </a:pPr>
            <a:endParaRPr lang="en-IE" sz="3200" dirty="0" smtClean="0"/>
          </a:p>
          <a:p>
            <a:pPr marL="137160" indent="0" algn="ctr">
              <a:buNone/>
            </a:pPr>
            <a:r>
              <a:rPr lang="en-IE" sz="3200" dirty="0" smtClean="0"/>
              <a:t>Fun Do Pack</a:t>
            </a:r>
          </a:p>
          <a:p>
            <a:pPr marL="137160" indent="0" algn="ctr">
              <a:buNone/>
            </a:pPr>
            <a:endParaRPr lang="en-IE" sz="3200" dirty="0" smtClean="0"/>
          </a:p>
          <a:p>
            <a:pPr marL="137160" indent="0" algn="ctr">
              <a:buNone/>
            </a:pPr>
            <a:r>
              <a:rPr lang="en-IE" sz="3200" dirty="0" smtClean="0"/>
              <a:t>Workshops</a:t>
            </a:r>
          </a:p>
          <a:p>
            <a:pPr marL="137160" indent="0" algn="ctr">
              <a:buNone/>
            </a:pPr>
            <a:endParaRPr lang="en-US" sz="3200" dirty="0" smtClean="0"/>
          </a:p>
          <a:p>
            <a:pPr marL="137160" indent="0" algn="ctr">
              <a:buNone/>
            </a:pPr>
            <a:r>
              <a:rPr lang="en-US" sz="3200" dirty="0" smtClean="0"/>
              <a:t>Foundation </a:t>
            </a:r>
            <a:r>
              <a:rPr lang="en-US" sz="3200" dirty="0"/>
              <a:t>Award Coaching </a:t>
            </a:r>
            <a:r>
              <a:rPr lang="en-US" sz="3200" dirty="0" smtClean="0"/>
              <a:t>Course</a:t>
            </a:r>
            <a:endParaRPr lang="en-US" sz="3200" dirty="0"/>
          </a:p>
          <a:p>
            <a:pPr marL="137160" indent="0" algn="ctr">
              <a:buNone/>
            </a:pPr>
            <a:r>
              <a:rPr lang="en-US" sz="3200" dirty="0" smtClean="0"/>
              <a:t> </a:t>
            </a:r>
            <a:r>
              <a:rPr lang="en-US" sz="3200" dirty="0"/>
              <a:t>Award </a:t>
            </a:r>
            <a:r>
              <a:rPr lang="en-US" sz="3600" dirty="0"/>
              <a:t>1</a:t>
            </a:r>
            <a:r>
              <a:rPr lang="en-US" sz="3200" dirty="0" smtClean="0"/>
              <a:t> &amp; 2 Child  Coaching Course</a:t>
            </a:r>
          </a:p>
          <a:p>
            <a:pPr marL="137160" indent="0" algn="ctr">
              <a:buNone/>
            </a:pPr>
            <a:r>
              <a:rPr lang="en-US" sz="3200" dirty="0" smtClean="0"/>
              <a:t>Award 1 &amp; 2 Youth Coaching Course</a:t>
            </a:r>
          </a:p>
          <a:p>
            <a:pPr marL="137160" indent="0" algn="ctr">
              <a:buNone/>
            </a:pPr>
            <a:endParaRPr lang="en-US" sz="3200" dirty="0"/>
          </a:p>
          <a:p>
            <a:pPr marL="137160" indent="0" algn="ctr">
              <a:buNone/>
            </a:pPr>
            <a:r>
              <a:rPr lang="en-IE" sz="3200" dirty="0" smtClean="0"/>
              <a:t>G.D.A</a:t>
            </a:r>
            <a:r>
              <a:rPr lang="en-IE" sz="3200" dirty="0"/>
              <a:t>.</a:t>
            </a:r>
            <a:r>
              <a:rPr lang="en-US" sz="3200" dirty="0"/>
              <a:t> </a:t>
            </a:r>
          </a:p>
          <a:p>
            <a:pPr marL="137160" indent="0" algn="ctr">
              <a:buNone/>
            </a:pPr>
            <a:endParaRPr lang="en-US" sz="3200" dirty="0"/>
          </a:p>
          <a:p>
            <a:pPr marL="137160" indent="0" algn="ctr">
              <a:buNone/>
            </a:pPr>
            <a:endParaRPr lang="en-US" sz="3200" dirty="0" smtClean="0">
              <a:latin typeface="Corbel" charset="0"/>
            </a:endParaRPr>
          </a:p>
          <a:p>
            <a:pPr marL="137160" indent="0" algn="ctr">
              <a:buNone/>
            </a:pPr>
            <a:endParaRPr lang="en-US" sz="3200" dirty="0" smtClean="0">
              <a:latin typeface="Corbel" charset="0"/>
            </a:endParaRPr>
          </a:p>
          <a:p>
            <a:pPr marL="137160" indent="0" algn="ctr">
              <a:buNone/>
            </a:pPr>
            <a:endParaRPr lang="en-US" sz="3200" dirty="0">
              <a:latin typeface="Corbel" charset="0"/>
            </a:endParaRPr>
          </a:p>
          <a:p>
            <a:pPr marL="137160" indent="0" algn="ctr">
              <a:buNone/>
            </a:pPr>
            <a:endParaRPr lang="en-US" sz="3200" dirty="0"/>
          </a:p>
          <a:p>
            <a:pPr marL="137160" indent="0" algn="ctr">
              <a:buNone/>
            </a:pP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53152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422030" y="332656"/>
            <a:ext cx="8229600" cy="1152128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Care Of Players </a:t>
            </a:r>
            <a:endParaRPr lang="en-IE" dirty="0">
              <a:latin typeface="+mn-lt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51520" y="1844824"/>
            <a:ext cx="8640960" cy="4824536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   First </a:t>
            </a:r>
            <a:r>
              <a:rPr lang="en-US" dirty="0"/>
              <a:t>Aid Procedures in </a:t>
            </a:r>
            <a:r>
              <a:rPr lang="en-US" dirty="0" smtClean="0"/>
              <a:t>place </a:t>
            </a:r>
            <a:r>
              <a:rPr lang="en-US" dirty="0"/>
              <a:t>	</a:t>
            </a:r>
          </a:p>
          <a:p>
            <a:pPr>
              <a:lnSpc>
                <a:spcPct val="200000"/>
              </a:lnSpc>
            </a:pPr>
            <a:r>
              <a:rPr lang="en-US" dirty="0"/>
              <a:t>Garda Vetting </a:t>
            </a:r>
          </a:p>
          <a:p>
            <a:pPr>
              <a:lnSpc>
                <a:spcPct val="200000"/>
              </a:lnSpc>
            </a:pPr>
            <a:r>
              <a:rPr lang="en-US" dirty="0"/>
              <a:t>Inclusion Policy in Place</a:t>
            </a:r>
          </a:p>
          <a:p>
            <a:pPr>
              <a:lnSpc>
                <a:spcPct val="200000"/>
              </a:lnSpc>
            </a:pPr>
            <a:r>
              <a:rPr lang="en-US" dirty="0"/>
              <a:t>Child Welfare Course Completed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240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58418"/>
          </a:xfrm>
        </p:spPr>
        <p:txBody>
          <a:bodyPr>
            <a:normAutofit/>
          </a:bodyPr>
          <a:lstStyle/>
          <a:p>
            <a:r>
              <a:rPr lang="en-US" sz="9600" dirty="0"/>
              <a:t>Thank You </a:t>
            </a:r>
            <a:endParaRPr lang="en-IE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5144"/>
            <a:ext cx="8229600" cy="1584216"/>
          </a:xfrm>
        </p:spPr>
        <p:txBody>
          <a:bodyPr>
            <a:normAutofit fontScale="85000" lnSpcReduction="20000"/>
          </a:bodyPr>
          <a:lstStyle/>
          <a:p>
            <a:pPr marL="137160" indent="0" algn="ctr">
              <a:buNone/>
            </a:pPr>
            <a:r>
              <a:rPr lang="en-IE" dirty="0"/>
              <a:t>John Dillon</a:t>
            </a:r>
          </a:p>
          <a:p>
            <a:pPr marL="137160" indent="0" algn="ctr">
              <a:buNone/>
            </a:pPr>
            <a:r>
              <a:rPr lang="en-IE" dirty="0"/>
              <a:t>G.D.A. North Kerry</a:t>
            </a:r>
          </a:p>
          <a:p>
            <a:pPr marL="137160" indent="0" algn="ctr">
              <a:buNone/>
            </a:pPr>
            <a:r>
              <a:rPr lang="en-IE" dirty="0"/>
              <a:t>Mob:   087 7819355</a:t>
            </a:r>
          </a:p>
          <a:p>
            <a:pPr marL="137160" indent="0" algn="ctr">
              <a:buNone/>
            </a:pPr>
            <a:r>
              <a:rPr lang="en-IE" dirty="0"/>
              <a:t>Email: johndillon.duagh@gmail.com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8262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6" name="The Club - Inclusiv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260648"/>
            <a:ext cx="8280919" cy="6048077"/>
          </a:xfrm>
        </p:spPr>
      </p:pic>
    </p:spTree>
    <p:extLst>
      <p:ext uri="{BB962C8B-B14F-4D97-AF65-F5344CB8AC3E}">
        <p14:creationId xmlns:p14="http://schemas.microsoft.com/office/powerpoint/2010/main" val="368433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76672"/>
            <a:ext cx="7488832" cy="3528392"/>
          </a:xfrm>
        </p:spPr>
      </p:pic>
      <p:pic>
        <p:nvPicPr>
          <p:cNvPr id="1026" name="Picture 2" descr="C:\Users\John\Desktop\ge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89040"/>
            <a:ext cx="748883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687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37312"/>
          </a:xfrm>
        </p:spPr>
        <p:txBody>
          <a:bodyPr>
            <a:normAutofit fontScale="90000"/>
          </a:bodyPr>
          <a:lstStyle/>
          <a:p>
            <a:r>
              <a:rPr lang="en-IE" u="sng" dirty="0" smtClean="0">
                <a:latin typeface="+mn-lt"/>
              </a:rPr>
              <a:t/>
            </a:r>
            <a:br>
              <a:rPr lang="en-IE" u="sng" dirty="0" smtClean="0">
                <a:latin typeface="+mn-lt"/>
              </a:rPr>
            </a:br>
            <a:r>
              <a:rPr lang="en-IE" u="sng" dirty="0">
                <a:latin typeface="+mn-lt"/>
              </a:rPr>
              <a:t/>
            </a:r>
            <a:br>
              <a:rPr lang="en-IE" u="sng" dirty="0">
                <a:latin typeface="+mn-lt"/>
              </a:rPr>
            </a:br>
            <a:r>
              <a:rPr lang="en-IE" u="sng" dirty="0" smtClean="0">
                <a:latin typeface="+mn-lt"/>
              </a:rPr>
              <a:t>IF SOMEONE ASKS</a:t>
            </a:r>
            <a:r>
              <a:rPr lang="en-IE" dirty="0" smtClean="0">
                <a:latin typeface="+mn-lt"/>
              </a:rPr>
              <a:t/>
            </a:r>
            <a:br>
              <a:rPr lang="en-IE" dirty="0" smtClean="0">
                <a:latin typeface="+mn-lt"/>
              </a:rPr>
            </a:br>
            <a:r>
              <a:rPr lang="en-IE" dirty="0">
                <a:latin typeface="+mn-lt"/>
              </a:rPr>
              <a:t/>
            </a:r>
            <a:br>
              <a:rPr lang="en-IE" dirty="0">
                <a:latin typeface="+mn-lt"/>
              </a:rPr>
            </a:br>
            <a:r>
              <a:rPr lang="en-IE" sz="4400" dirty="0" smtClean="0">
                <a:latin typeface="+mn-lt"/>
              </a:rPr>
              <a:t>What are we doing?</a:t>
            </a:r>
            <a:br>
              <a:rPr lang="en-IE" sz="4400" dirty="0" smtClean="0">
                <a:latin typeface="+mn-lt"/>
              </a:rPr>
            </a:br>
            <a:r>
              <a:rPr lang="en-IE" sz="4400" dirty="0" smtClean="0">
                <a:latin typeface="+mn-lt"/>
              </a:rPr>
              <a:t>Do we have season plan?</a:t>
            </a:r>
            <a:br>
              <a:rPr lang="en-IE" sz="4400" dirty="0" smtClean="0">
                <a:latin typeface="+mn-lt"/>
              </a:rPr>
            </a:br>
            <a:r>
              <a:rPr lang="en-IE" sz="4400" dirty="0" smtClean="0">
                <a:latin typeface="+mn-lt"/>
              </a:rPr>
              <a:t>Do we have session plans?</a:t>
            </a:r>
            <a:br>
              <a:rPr lang="en-IE" sz="4400" dirty="0" smtClean="0">
                <a:latin typeface="+mn-lt"/>
              </a:rPr>
            </a:br>
            <a:r>
              <a:rPr lang="en-IE" sz="4400" dirty="0" smtClean="0">
                <a:latin typeface="+mn-lt"/>
              </a:rPr>
              <a:t/>
            </a:r>
            <a:br>
              <a:rPr lang="en-IE" sz="4400" dirty="0" smtClean="0">
                <a:latin typeface="+mn-lt"/>
              </a:rPr>
            </a:br>
            <a:r>
              <a:rPr lang="en-IE" sz="4400" dirty="0" smtClean="0">
                <a:latin typeface="+mn-lt"/>
              </a:rPr>
              <a:t>What do we cover with under </a:t>
            </a:r>
            <a:br>
              <a:rPr lang="en-IE" sz="4400" dirty="0" smtClean="0">
                <a:latin typeface="+mn-lt"/>
              </a:rPr>
            </a:br>
            <a:r>
              <a:rPr lang="en-IE" sz="4400" dirty="0" smtClean="0">
                <a:latin typeface="+mn-lt"/>
              </a:rPr>
              <a:t>6-8-10-12-14-16 age groups?</a:t>
            </a:r>
            <a:r>
              <a:rPr lang="en-IE" sz="3600" dirty="0" smtClean="0">
                <a:latin typeface="+mn-lt"/>
              </a:rPr>
              <a:t/>
            </a:r>
            <a:br>
              <a:rPr lang="en-IE" sz="3600" dirty="0" smtClean="0">
                <a:latin typeface="+mn-lt"/>
              </a:rPr>
            </a:br>
            <a:r>
              <a:rPr lang="en-IE" dirty="0"/>
              <a:t/>
            </a:r>
            <a:br>
              <a:rPr lang="en-IE" dirty="0"/>
            </a:br>
            <a:r>
              <a:rPr lang="en-IE" dirty="0" smtClean="0">
                <a:latin typeface="+mn-lt"/>
              </a:rPr>
              <a:t/>
            </a:r>
            <a:br>
              <a:rPr lang="en-IE" dirty="0" smtClean="0">
                <a:latin typeface="+mn-lt"/>
              </a:rPr>
            </a:br>
            <a:endParaRPr lang="en-I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1606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800" dirty="0" smtClean="0"/>
              <a:t> </a:t>
            </a:r>
            <a:r>
              <a:rPr lang="en-IE" sz="4800" dirty="0" err="1">
                <a:latin typeface="+mn-lt"/>
              </a:rPr>
              <a:t>Coiste</a:t>
            </a:r>
            <a:r>
              <a:rPr lang="en-IE" sz="4800" dirty="0">
                <a:latin typeface="+mn-lt"/>
              </a:rPr>
              <a:t> Na </a:t>
            </a:r>
            <a:r>
              <a:rPr lang="en-IE" sz="4800" dirty="0" err="1">
                <a:latin typeface="+mn-lt"/>
              </a:rPr>
              <a:t>nOg</a:t>
            </a:r>
            <a:endParaRPr lang="en-IE" sz="4800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en-IE" b="1" u="sng" dirty="0" smtClean="0"/>
              <a:t>Under 6, 8 &amp; 10</a:t>
            </a:r>
          </a:p>
          <a:p>
            <a:pPr marL="137160" indent="0">
              <a:buNone/>
            </a:pPr>
            <a:r>
              <a:rPr lang="en-IE" dirty="0" smtClean="0"/>
              <a:t>Physical Literacy</a:t>
            </a:r>
          </a:p>
          <a:p>
            <a:pPr marL="137160" indent="0">
              <a:buNone/>
            </a:pPr>
            <a:r>
              <a:rPr lang="en-IE" dirty="0" smtClean="0"/>
              <a:t>Skills Development</a:t>
            </a:r>
          </a:p>
          <a:p>
            <a:pPr marL="137160" indent="0">
              <a:buNone/>
            </a:pPr>
            <a:r>
              <a:rPr lang="en-IE" dirty="0" smtClean="0"/>
              <a:t>Small Sided Games</a:t>
            </a:r>
          </a:p>
          <a:p>
            <a:pPr marL="137160" indent="0">
              <a:buNone/>
            </a:pPr>
            <a:r>
              <a:rPr lang="en-IE" dirty="0" smtClean="0"/>
              <a:t>Go Games</a:t>
            </a:r>
          </a:p>
          <a:p>
            <a:pPr marL="137160" indent="0">
              <a:buNone/>
            </a:pPr>
            <a:r>
              <a:rPr lang="en-IE" dirty="0" smtClean="0"/>
              <a:t>Conditioned Games </a:t>
            </a:r>
          </a:p>
          <a:p>
            <a:pPr marL="137160" indent="0">
              <a:buNone/>
            </a:pPr>
            <a:r>
              <a:rPr lang="en-IE" dirty="0" smtClean="0"/>
              <a:t>Attacking/Defending</a:t>
            </a:r>
          </a:p>
          <a:p>
            <a:pPr marL="137160" indent="0">
              <a:buNone/>
            </a:pPr>
            <a:r>
              <a:rPr lang="en-IE" dirty="0" smtClean="0"/>
              <a:t>Fun</a:t>
            </a:r>
            <a:endParaRPr lang="en-IE" dirty="0"/>
          </a:p>
          <a:p>
            <a:pPr marL="137160" indent="0">
              <a:buNone/>
            </a:pPr>
            <a:endParaRPr lang="en-IE" dirty="0" smtClean="0"/>
          </a:p>
          <a:p>
            <a:pPr marL="137160" indent="0">
              <a:buNone/>
            </a:pPr>
            <a:endParaRPr lang="en-IE" dirty="0" smtClean="0"/>
          </a:p>
          <a:p>
            <a:pPr marL="137160" indent="0">
              <a:buNone/>
            </a:pPr>
            <a:endParaRPr lang="en-IE" dirty="0" smtClean="0"/>
          </a:p>
          <a:p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5472608"/>
          </a:xfrm>
        </p:spPr>
        <p:txBody>
          <a:bodyPr>
            <a:normAutofit fontScale="92500" lnSpcReduction="20000"/>
          </a:bodyPr>
          <a:lstStyle/>
          <a:p>
            <a:pPr marL="137160" indent="0">
              <a:buNone/>
            </a:pPr>
            <a:r>
              <a:rPr lang="en-IE" b="1" u="sng" dirty="0" smtClean="0"/>
              <a:t>Under 12,  14  &amp;  16</a:t>
            </a:r>
          </a:p>
          <a:p>
            <a:pPr marL="137160" indent="0">
              <a:buNone/>
            </a:pPr>
            <a:r>
              <a:rPr lang="en-IE" dirty="0" smtClean="0"/>
              <a:t>Skills Development</a:t>
            </a:r>
          </a:p>
          <a:p>
            <a:pPr marL="137160" indent="0">
              <a:buNone/>
            </a:pPr>
            <a:r>
              <a:rPr lang="en-IE" dirty="0" smtClean="0"/>
              <a:t>Skills Tests</a:t>
            </a:r>
          </a:p>
          <a:p>
            <a:pPr marL="137160" indent="0">
              <a:buNone/>
            </a:pPr>
            <a:r>
              <a:rPr lang="en-IE" dirty="0" smtClean="0"/>
              <a:t>Set Plays</a:t>
            </a:r>
          </a:p>
          <a:p>
            <a:pPr marL="137160" indent="0">
              <a:buNone/>
            </a:pPr>
            <a:r>
              <a:rPr lang="en-IE" dirty="0" smtClean="0"/>
              <a:t>Game Plans</a:t>
            </a:r>
          </a:p>
          <a:p>
            <a:pPr marL="137160" indent="0">
              <a:buNone/>
            </a:pPr>
            <a:r>
              <a:rPr lang="en-IE" dirty="0" smtClean="0"/>
              <a:t>Kick Outs</a:t>
            </a:r>
          </a:p>
          <a:p>
            <a:pPr marL="137160" indent="0">
              <a:buNone/>
            </a:pPr>
            <a:r>
              <a:rPr lang="en-IE" dirty="0" smtClean="0"/>
              <a:t>Backs &amp; Forwards</a:t>
            </a:r>
          </a:p>
          <a:p>
            <a:pPr marL="137160" indent="0">
              <a:buNone/>
            </a:pPr>
            <a:r>
              <a:rPr lang="en-IE" dirty="0" smtClean="0"/>
              <a:t>Attacking/Defending</a:t>
            </a:r>
          </a:p>
          <a:p>
            <a:pPr marL="137160" indent="0">
              <a:buNone/>
            </a:pPr>
            <a:r>
              <a:rPr lang="en-IE" dirty="0" smtClean="0"/>
              <a:t>Fitness Sessions</a:t>
            </a:r>
          </a:p>
          <a:p>
            <a:pPr marL="137160" indent="0">
              <a:buNone/>
            </a:pPr>
            <a:r>
              <a:rPr lang="en-IE" dirty="0" smtClean="0"/>
              <a:t>Fitness Testing</a:t>
            </a:r>
          </a:p>
          <a:p>
            <a:pPr marL="137160" indent="0">
              <a:buNone/>
            </a:pPr>
            <a:r>
              <a:rPr lang="en-IE" dirty="0" smtClean="0"/>
              <a:t>Conditioning  Sessions</a:t>
            </a:r>
          </a:p>
          <a:p>
            <a:pPr marL="137160" indent="0">
              <a:buNone/>
            </a:pPr>
            <a:r>
              <a:rPr lang="en-IE" dirty="0" smtClean="0"/>
              <a:t>Conditioned </a:t>
            </a:r>
            <a:r>
              <a:rPr lang="en-IE" dirty="0"/>
              <a:t>Games </a:t>
            </a:r>
            <a:endParaRPr lang="en-IE" dirty="0" smtClean="0"/>
          </a:p>
          <a:p>
            <a:pPr marL="137160" indent="0">
              <a:buNone/>
            </a:pPr>
            <a:r>
              <a:rPr lang="en-IE" dirty="0" smtClean="0"/>
              <a:t>Competition</a:t>
            </a:r>
          </a:p>
          <a:p>
            <a:pPr marL="137160" indent="0">
              <a:buNone/>
            </a:pPr>
            <a:r>
              <a:rPr lang="en-IE" dirty="0" smtClean="0"/>
              <a:t>Fun</a:t>
            </a:r>
          </a:p>
          <a:p>
            <a:pPr marL="137160" indent="0">
              <a:buNone/>
            </a:pPr>
            <a:endParaRPr lang="en-IE" dirty="0"/>
          </a:p>
          <a:p>
            <a:pPr marL="137160" indent="0">
              <a:buNone/>
            </a:pPr>
            <a:endParaRPr lang="en-IE" b="1" u="sng" dirty="0" smtClean="0"/>
          </a:p>
          <a:p>
            <a:pPr marL="137160" indent="0">
              <a:buNone/>
            </a:pPr>
            <a:endParaRPr lang="en-IE" b="1" u="sng" dirty="0"/>
          </a:p>
        </p:txBody>
      </p:sp>
    </p:spTree>
    <p:extLst>
      <p:ext uri="{BB962C8B-B14F-4D97-AF65-F5344CB8AC3E}">
        <p14:creationId xmlns:p14="http://schemas.microsoft.com/office/powerpoint/2010/main" val="302093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332656"/>
            <a:ext cx="8229600" cy="864096"/>
          </a:xfrm>
        </p:spPr>
        <p:txBody>
          <a:bodyPr/>
          <a:lstStyle/>
          <a:p>
            <a:r>
              <a:rPr lang="en-IE" dirty="0" smtClean="0">
                <a:latin typeface="+mn-lt"/>
              </a:rPr>
              <a:t>Season plan</a:t>
            </a:r>
            <a:endParaRPr lang="en-IE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556792"/>
            <a:ext cx="9144000" cy="4968552"/>
          </a:xfrm>
        </p:spPr>
        <p:txBody>
          <a:bodyPr/>
          <a:lstStyle/>
          <a:p>
            <a:r>
              <a:rPr lang="en-IE" dirty="0" smtClean="0"/>
              <a:t>Registration night/Meet the coaches</a:t>
            </a:r>
          </a:p>
          <a:p>
            <a:r>
              <a:rPr lang="en-IE" dirty="0" smtClean="0"/>
              <a:t>Start date for field sessions</a:t>
            </a:r>
          </a:p>
          <a:p>
            <a:r>
              <a:rPr lang="en-IE" dirty="0" smtClean="0"/>
              <a:t>How many sessions per week</a:t>
            </a:r>
          </a:p>
          <a:p>
            <a:r>
              <a:rPr lang="en-IE" dirty="0" smtClean="0"/>
              <a:t>How many blitz’s/games per week/month</a:t>
            </a:r>
          </a:p>
          <a:p>
            <a:r>
              <a:rPr lang="en-IE" sz="1800" dirty="0" smtClean="0">
                <a:solidFill>
                  <a:srgbClr val="FF0000"/>
                </a:solidFill>
              </a:rPr>
              <a:t>(</a:t>
            </a:r>
            <a:r>
              <a:rPr lang="en-IE" sz="1800" dirty="0">
                <a:solidFill>
                  <a:srgbClr val="FF0000"/>
                </a:solidFill>
              </a:rPr>
              <a:t>N</a:t>
            </a:r>
            <a:r>
              <a:rPr lang="en-IE" sz="1800" dirty="0" smtClean="0">
                <a:solidFill>
                  <a:srgbClr val="FF0000"/>
                </a:solidFill>
              </a:rPr>
              <a:t>orth Kerry Go Games programme Blitz’s every second week May-June)</a:t>
            </a:r>
            <a:endParaRPr lang="en-IE" dirty="0"/>
          </a:p>
          <a:p>
            <a:r>
              <a:rPr lang="en-IE" dirty="0"/>
              <a:t>D</a:t>
            </a:r>
            <a:r>
              <a:rPr lang="en-IE" dirty="0" smtClean="0"/>
              <a:t>ate </a:t>
            </a:r>
            <a:r>
              <a:rPr lang="en-IE" dirty="0"/>
              <a:t>for </a:t>
            </a:r>
            <a:r>
              <a:rPr lang="en-IE" dirty="0" smtClean="0"/>
              <a:t>away trip/end of year trip</a:t>
            </a:r>
          </a:p>
          <a:p>
            <a:r>
              <a:rPr lang="en-IE" dirty="0" smtClean="0"/>
              <a:t>Date for last field session</a:t>
            </a:r>
            <a:endParaRPr lang="en-IE" dirty="0"/>
          </a:p>
          <a:p>
            <a:r>
              <a:rPr lang="en-IE" dirty="0" smtClean="0"/>
              <a:t>Start </a:t>
            </a:r>
            <a:r>
              <a:rPr lang="en-IE" dirty="0"/>
              <a:t>date for </a:t>
            </a:r>
            <a:r>
              <a:rPr lang="en-IE" dirty="0" smtClean="0"/>
              <a:t>indoor/Gym sessions</a:t>
            </a:r>
          </a:p>
          <a:p>
            <a:r>
              <a:rPr lang="en-IE" dirty="0" smtClean="0"/>
              <a:t>Date </a:t>
            </a:r>
            <a:r>
              <a:rPr lang="en-IE" dirty="0"/>
              <a:t>for last </a:t>
            </a:r>
            <a:r>
              <a:rPr lang="en-IE" dirty="0" smtClean="0"/>
              <a:t>indoor /Gym session</a:t>
            </a:r>
          </a:p>
          <a:p>
            <a:r>
              <a:rPr lang="en-IE" dirty="0" smtClean="0"/>
              <a:t>Camp Promotions (Cul Camp etc)</a:t>
            </a:r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endParaRPr lang="en-IE" sz="1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0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2030" y="332656"/>
            <a:ext cx="8229600" cy="792088"/>
          </a:xfrm>
        </p:spPr>
        <p:txBody>
          <a:bodyPr>
            <a:normAutofit/>
          </a:bodyPr>
          <a:lstStyle/>
          <a:p>
            <a:r>
              <a:rPr lang="en-IE" dirty="0" smtClean="0">
                <a:latin typeface="+mn-lt"/>
              </a:rPr>
              <a:t>SessioN PLAN</a:t>
            </a:r>
            <a:endParaRPr lang="en-IE" dirty="0">
              <a:latin typeface="+mn-lt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79512" y="1268760"/>
            <a:ext cx="8784976" cy="5400600"/>
          </a:xfrm>
        </p:spPr>
        <p:txBody>
          <a:bodyPr>
            <a:normAutofit fontScale="92500" lnSpcReduction="10000"/>
          </a:bodyPr>
          <a:lstStyle/>
          <a:p>
            <a:r>
              <a:rPr lang="en-IE" dirty="0" smtClean="0"/>
              <a:t>Child-Adult Ratio?</a:t>
            </a:r>
          </a:p>
          <a:p>
            <a:endParaRPr lang="en-IE" dirty="0" smtClean="0"/>
          </a:p>
          <a:p>
            <a:r>
              <a:rPr lang="en-IE" dirty="0" smtClean="0"/>
              <a:t>How many skills to cover?</a:t>
            </a:r>
          </a:p>
          <a:p>
            <a:endParaRPr lang="en-IE" dirty="0" smtClean="0"/>
          </a:p>
          <a:p>
            <a:r>
              <a:rPr lang="en-IE" dirty="0" smtClean="0"/>
              <a:t>Length of sessions?</a:t>
            </a:r>
          </a:p>
          <a:p>
            <a:endParaRPr lang="en-IE" dirty="0" smtClean="0"/>
          </a:p>
          <a:p>
            <a:r>
              <a:rPr lang="en-IE" dirty="0"/>
              <a:t>Breakdown of session</a:t>
            </a:r>
            <a:r>
              <a:rPr lang="en-IE" dirty="0" smtClean="0"/>
              <a:t>?</a:t>
            </a:r>
          </a:p>
          <a:p>
            <a:r>
              <a:rPr lang="en-IE" sz="2600" dirty="0" smtClean="0">
                <a:solidFill>
                  <a:srgbClr val="FF0000"/>
                </a:solidFill>
              </a:rPr>
              <a:t>Warm up% PL% Skill% Game% Cool Down%</a:t>
            </a:r>
            <a:endParaRPr lang="en-IE" sz="2600" dirty="0">
              <a:solidFill>
                <a:srgbClr val="FF0000"/>
              </a:solidFill>
            </a:endParaRPr>
          </a:p>
          <a:p>
            <a:endParaRPr lang="en-IE" dirty="0" smtClean="0"/>
          </a:p>
          <a:p>
            <a:r>
              <a:rPr lang="en-IE" dirty="0" smtClean="0"/>
              <a:t>Equipment needed?</a:t>
            </a:r>
          </a:p>
          <a:p>
            <a:endParaRPr lang="en-IE" dirty="0"/>
          </a:p>
          <a:p>
            <a:r>
              <a:rPr lang="en-IE" dirty="0" smtClean="0"/>
              <a:t>Homework?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4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800" dirty="0" smtClean="0">
                <a:latin typeface="+mn-lt"/>
              </a:rPr>
              <a:t>Plans</a:t>
            </a:r>
            <a:endParaRPr lang="en-IE" sz="4800" dirty="0">
              <a:latin typeface="+mn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00200"/>
            <a:ext cx="7776863" cy="4708525"/>
          </a:xfrm>
        </p:spPr>
      </p:pic>
    </p:spTree>
    <p:extLst>
      <p:ext uri="{BB962C8B-B14F-4D97-AF65-F5344CB8AC3E}">
        <p14:creationId xmlns:p14="http://schemas.microsoft.com/office/powerpoint/2010/main" val="68127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800" dirty="0" smtClean="0">
                <a:latin typeface="+mn-lt"/>
              </a:rPr>
              <a:t>Under 6’s</a:t>
            </a:r>
            <a:endParaRPr lang="en-IE" sz="4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137160" indent="0" algn="ctr">
              <a:buNone/>
            </a:pPr>
            <a:r>
              <a:rPr lang="en-IE" dirty="0" smtClean="0"/>
              <a:t>Physical Literacy</a:t>
            </a:r>
          </a:p>
          <a:p>
            <a:pPr marL="137160" indent="0" algn="ctr">
              <a:buNone/>
            </a:pPr>
            <a:endParaRPr lang="en-IE" dirty="0" smtClean="0"/>
          </a:p>
          <a:p>
            <a:pPr marL="137160" indent="0" algn="ctr">
              <a:buNone/>
            </a:pPr>
            <a:r>
              <a:rPr lang="en-IE" sz="3200" b="1" dirty="0" smtClean="0">
                <a:solidFill>
                  <a:srgbClr val="FF0000"/>
                </a:solidFill>
              </a:rPr>
              <a:t>A.B.C.</a:t>
            </a:r>
          </a:p>
          <a:p>
            <a:pPr marL="137160" indent="0" algn="ctr">
              <a:buNone/>
            </a:pPr>
            <a:r>
              <a:rPr lang="en-IE" dirty="0" smtClean="0">
                <a:solidFill>
                  <a:srgbClr val="FF0000"/>
                </a:solidFill>
              </a:rPr>
              <a:t>A</a:t>
            </a:r>
            <a:r>
              <a:rPr lang="en-IE" dirty="0" smtClean="0"/>
              <a:t>gility</a:t>
            </a:r>
          </a:p>
          <a:p>
            <a:pPr marL="137160" indent="0" algn="ctr">
              <a:buNone/>
            </a:pPr>
            <a:r>
              <a:rPr lang="en-IE" dirty="0" smtClean="0">
                <a:solidFill>
                  <a:srgbClr val="FF0000"/>
                </a:solidFill>
              </a:rPr>
              <a:t>B</a:t>
            </a:r>
            <a:r>
              <a:rPr lang="en-IE" dirty="0" smtClean="0"/>
              <a:t>alance</a:t>
            </a:r>
            <a:r>
              <a:rPr lang="en-IE" dirty="0" smtClean="0">
                <a:solidFill>
                  <a:srgbClr val="FF0000"/>
                </a:solidFill>
              </a:rPr>
              <a:t> </a:t>
            </a:r>
          </a:p>
          <a:p>
            <a:pPr marL="137160" indent="0" algn="ctr">
              <a:buNone/>
            </a:pPr>
            <a:r>
              <a:rPr lang="en-IE" dirty="0" smtClean="0">
                <a:solidFill>
                  <a:srgbClr val="FF0000"/>
                </a:solidFill>
              </a:rPr>
              <a:t>C</a:t>
            </a:r>
            <a:r>
              <a:rPr lang="en-IE" dirty="0" smtClean="0"/>
              <a:t>o -Ordination </a:t>
            </a:r>
          </a:p>
          <a:p>
            <a:pPr marL="137160" indent="0" algn="ctr">
              <a:buNone/>
            </a:pPr>
            <a:endParaRPr lang="en-IE" dirty="0" smtClean="0"/>
          </a:p>
          <a:p>
            <a:pPr marL="137160" indent="0" algn="ctr">
              <a:buNone/>
            </a:pPr>
            <a:r>
              <a:rPr lang="en-IE" sz="3200" b="1" dirty="0" smtClean="0">
                <a:solidFill>
                  <a:srgbClr val="FF0000"/>
                </a:solidFill>
              </a:rPr>
              <a:t>R.J.C. </a:t>
            </a:r>
          </a:p>
          <a:p>
            <a:pPr marL="137160" indent="0" algn="ctr">
              <a:buNone/>
            </a:pPr>
            <a:r>
              <a:rPr lang="en-IE" dirty="0" smtClean="0">
                <a:solidFill>
                  <a:srgbClr val="FF0000"/>
                </a:solidFill>
              </a:rPr>
              <a:t>R</a:t>
            </a:r>
            <a:r>
              <a:rPr lang="en-IE" dirty="0" smtClean="0"/>
              <a:t>unning</a:t>
            </a:r>
          </a:p>
          <a:p>
            <a:pPr marL="137160" indent="0" algn="ctr">
              <a:buNone/>
            </a:pPr>
            <a:r>
              <a:rPr lang="en-IE" dirty="0" smtClean="0">
                <a:solidFill>
                  <a:srgbClr val="FF0000"/>
                </a:solidFill>
              </a:rPr>
              <a:t>J</a:t>
            </a:r>
            <a:r>
              <a:rPr lang="en-IE" dirty="0" smtClean="0"/>
              <a:t>umping</a:t>
            </a:r>
          </a:p>
          <a:p>
            <a:pPr marL="137160" indent="0" algn="ctr">
              <a:buNone/>
            </a:pPr>
            <a:r>
              <a:rPr lang="en-IE" dirty="0" smtClean="0">
                <a:solidFill>
                  <a:srgbClr val="FF0000"/>
                </a:solidFill>
              </a:rPr>
              <a:t>C</a:t>
            </a:r>
            <a:r>
              <a:rPr lang="en-IE" dirty="0" smtClean="0"/>
              <a:t>atching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marL="137160" indent="0" algn="ctr">
              <a:buNone/>
            </a:pPr>
            <a:r>
              <a:rPr lang="en-IE" sz="3600" dirty="0" smtClean="0">
                <a:solidFill>
                  <a:srgbClr val="FFFF00"/>
                </a:solidFill>
              </a:rPr>
              <a:t>Basic Skills</a:t>
            </a:r>
          </a:p>
          <a:p>
            <a:pPr marL="137160" indent="0" algn="ctr">
              <a:buNone/>
            </a:pPr>
            <a:endParaRPr lang="en-IE" sz="3600" dirty="0">
              <a:solidFill>
                <a:srgbClr val="FFFF00"/>
              </a:solidFill>
            </a:endParaRPr>
          </a:p>
          <a:p>
            <a:pPr marL="137160" indent="0" algn="ctr">
              <a:buNone/>
            </a:pPr>
            <a:r>
              <a:rPr lang="en-IE" dirty="0"/>
              <a:t>Hop</a:t>
            </a:r>
          </a:p>
          <a:p>
            <a:pPr marL="137160" indent="0" algn="ctr">
              <a:buNone/>
            </a:pPr>
            <a:r>
              <a:rPr lang="en-IE" dirty="0"/>
              <a:t>Kicking</a:t>
            </a:r>
          </a:p>
          <a:p>
            <a:pPr marL="137160" indent="0" algn="ctr">
              <a:buNone/>
            </a:pPr>
            <a:r>
              <a:rPr lang="en-IE" dirty="0"/>
              <a:t>Body Catch</a:t>
            </a:r>
          </a:p>
          <a:p>
            <a:pPr marL="137160" indent="0" algn="ctr">
              <a:buNone/>
            </a:pPr>
            <a:r>
              <a:rPr lang="en-IE" dirty="0"/>
              <a:t>Pick up</a:t>
            </a:r>
          </a:p>
          <a:p>
            <a:pPr marL="137160" indent="0" algn="ctr">
              <a:buNone/>
            </a:pPr>
            <a:r>
              <a:rPr lang="en-IE" dirty="0"/>
              <a:t>Solo</a:t>
            </a:r>
          </a:p>
          <a:p>
            <a:pPr marL="137160" indent="0" algn="ctr">
              <a:buNone/>
            </a:pPr>
            <a:r>
              <a:rPr lang="en-IE" dirty="0"/>
              <a:t>Hand pass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7225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583</TotalTime>
  <Words>426</Words>
  <Application>Microsoft Office PowerPoint</Application>
  <PresentationFormat>On-screen Show (4:3)</PresentationFormat>
  <Paragraphs>189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Apex</vt:lpstr>
      <vt:lpstr>FR CASEYS  COACHING STRUCTURES</vt:lpstr>
      <vt:lpstr>PowerPoint Presentation</vt:lpstr>
      <vt:lpstr>PowerPoint Presentation</vt:lpstr>
      <vt:lpstr>  IF SOMEONE ASKS  What are we doing? Do we have season plan? Do we have session plans?  What do we cover with under  6-8-10-12-14-16 age groups?   </vt:lpstr>
      <vt:lpstr> Coiste Na nOg</vt:lpstr>
      <vt:lpstr>Season plan</vt:lpstr>
      <vt:lpstr>SessioN PLAN</vt:lpstr>
      <vt:lpstr>Plans</vt:lpstr>
      <vt:lpstr>Under 6’s</vt:lpstr>
      <vt:lpstr>Under 8’s</vt:lpstr>
      <vt:lpstr>Under 10’s</vt:lpstr>
      <vt:lpstr>Under 12’s</vt:lpstr>
      <vt:lpstr>Under 14’s</vt:lpstr>
      <vt:lpstr>Under 16’s</vt:lpstr>
      <vt:lpstr>Help for coaches</vt:lpstr>
      <vt:lpstr>Care Of Players </vt:lpstr>
      <vt:lpstr>Thank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Duagh</dc:title>
  <dc:creator>KERRY</dc:creator>
  <cp:lastModifiedBy>John</cp:lastModifiedBy>
  <cp:revision>47</cp:revision>
  <dcterms:created xsi:type="dcterms:W3CDTF">2015-12-19T19:56:19Z</dcterms:created>
  <dcterms:modified xsi:type="dcterms:W3CDTF">2019-02-13T13:20:42Z</dcterms:modified>
</cp:coreProperties>
</file>